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7E19A"/>
    <a:srgbClr val="C2240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182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0A7FF1-D687-4275-AC5A-C741BF9E0A03}" type="datetimeFigureOut">
              <a:rPr lang="en-NZ" smtClean="0"/>
              <a:t>8/05/2014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8D435C-256B-48C3-BEA5-4BDE6E7C9AD1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2280292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0A7FF1-D687-4275-AC5A-C741BF9E0A03}" type="datetimeFigureOut">
              <a:rPr lang="en-NZ" smtClean="0"/>
              <a:t>8/05/2014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8D435C-256B-48C3-BEA5-4BDE6E7C9AD1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5384670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0A7FF1-D687-4275-AC5A-C741BF9E0A03}" type="datetimeFigureOut">
              <a:rPr lang="en-NZ" smtClean="0"/>
              <a:t>8/05/2014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8D435C-256B-48C3-BEA5-4BDE6E7C9AD1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9811051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0A7FF1-D687-4275-AC5A-C741BF9E0A03}" type="datetimeFigureOut">
              <a:rPr lang="en-NZ" smtClean="0"/>
              <a:t>8/05/2014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8D435C-256B-48C3-BEA5-4BDE6E7C9AD1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8289322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0A7FF1-D687-4275-AC5A-C741BF9E0A03}" type="datetimeFigureOut">
              <a:rPr lang="en-NZ" smtClean="0"/>
              <a:t>8/05/2014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8D435C-256B-48C3-BEA5-4BDE6E7C9AD1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41465695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0A7FF1-D687-4275-AC5A-C741BF9E0A03}" type="datetimeFigureOut">
              <a:rPr lang="en-NZ" smtClean="0"/>
              <a:t>8/05/2014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8D435C-256B-48C3-BEA5-4BDE6E7C9AD1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2905229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0A7FF1-D687-4275-AC5A-C741BF9E0A03}" type="datetimeFigureOut">
              <a:rPr lang="en-NZ" smtClean="0"/>
              <a:t>8/05/2014</a:t>
            </a:fld>
            <a:endParaRPr lang="en-N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8D435C-256B-48C3-BEA5-4BDE6E7C9AD1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9036065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0A7FF1-D687-4275-AC5A-C741BF9E0A03}" type="datetimeFigureOut">
              <a:rPr lang="en-NZ" smtClean="0"/>
              <a:t>8/05/2014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8D435C-256B-48C3-BEA5-4BDE6E7C9AD1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38081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0A7FF1-D687-4275-AC5A-C741BF9E0A03}" type="datetimeFigureOut">
              <a:rPr lang="en-NZ" smtClean="0"/>
              <a:t>8/05/2014</a:t>
            </a:fld>
            <a:endParaRPr lang="en-N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8D435C-256B-48C3-BEA5-4BDE6E7C9AD1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0972646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0A7FF1-D687-4275-AC5A-C741BF9E0A03}" type="datetimeFigureOut">
              <a:rPr lang="en-NZ" smtClean="0"/>
              <a:t>8/05/2014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8D435C-256B-48C3-BEA5-4BDE6E7C9AD1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8865197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0A7FF1-D687-4275-AC5A-C741BF9E0A03}" type="datetimeFigureOut">
              <a:rPr lang="en-NZ" smtClean="0"/>
              <a:t>8/05/2014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8D435C-256B-48C3-BEA5-4BDE6E7C9AD1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958106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0A7FF1-D687-4275-AC5A-C741BF9E0A03}" type="datetimeFigureOut">
              <a:rPr lang="en-NZ" smtClean="0"/>
              <a:t>8/05/2014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8D435C-256B-48C3-BEA5-4BDE6E7C9AD1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3204985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41662"/>
            <a:ext cx="9144000" cy="689168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7544" y="5013176"/>
            <a:ext cx="7772400" cy="1440160"/>
          </a:xfrm>
          <a:solidFill>
            <a:srgbClr val="C2240A"/>
          </a:solidFill>
        </p:spPr>
        <p:txBody>
          <a:bodyPr/>
          <a:lstStyle/>
          <a:p>
            <a:r>
              <a:rPr lang="en-US" i="1" dirty="0" smtClean="0">
                <a:solidFill>
                  <a:srgbClr val="27E19A"/>
                </a:solidFill>
              </a:rPr>
              <a:t>inkheart</a:t>
            </a:r>
            <a:endParaRPr lang="en-NZ" i="1" dirty="0">
              <a:solidFill>
                <a:srgbClr val="27E19A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126976"/>
          </a:xfrm>
          <a:solidFill>
            <a:srgbClr val="C2240A"/>
          </a:solidFill>
        </p:spPr>
        <p:txBody>
          <a:bodyPr>
            <a:normAutofit lnSpcReduction="10000"/>
          </a:bodyPr>
          <a:lstStyle/>
          <a:p>
            <a:r>
              <a:rPr lang="en-US" i="1" dirty="0" smtClean="0">
                <a:solidFill>
                  <a:srgbClr val="27E19A"/>
                </a:solidFill>
              </a:rPr>
              <a:t>Illustrated by: google images</a:t>
            </a:r>
          </a:p>
          <a:p>
            <a:r>
              <a:rPr lang="en-US" i="1" dirty="0" smtClean="0">
                <a:solidFill>
                  <a:srgbClr val="27E19A"/>
                </a:solidFill>
              </a:rPr>
              <a:t>Written by: Ben Connolly</a:t>
            </a:r>
            <a:endParaRPr lang="en-NZ" i="1" dirty="0">
              <a:solidFill>
                <a:srgbClr val="27E19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56764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0" y="0"/>
            <a:ext cx="3347864" cy="404664"/>
          </a:xfrm>
          <a:scene3d>
            <a:camera prst="perspectiveRight"/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n-US" b="0" i="1" dirty="0" smtClean="0">
                <a:solidFill>
                  <a:srgbClr val="27E19A"/>
                </a:solidFill>
              </a:rPr>
              <a:t>What is inkheart?</a:t>
            </a:r>
            <a:endParaRPr lang="en-NZ" b="0" i="1" dirty="0">
              <a:solidFill>
                <a:srgbClr val="27E19A"/>
              </a:solidFill>
            </a:endParaRPr>
          </a:p>
        </p:txBody>
      </p:sp>
      <p:pic>
        <p:nvPicPr>
          <p:cNvPr id="2" name="Content Placeholder 1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7864" y="0"/>
            <a:ext cx="5796136" cy="6858000"/>
          </a:xfrm>
        </p:spPr>
      </p:pic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>
          <a:xfrm>
            <a:off x="0" y="345263"/>
            <a:ext cx="3347864" cy="6525343"/>
          </a:xfrm>
          <a:scene3d>
            <a:camera prst="perspectiveLeft"/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n-US" sz="1800" i="1" dirty="0" smtClean="0">
                <a:solidFill>
                  <a:srgbClr val="27E19A"/>
                </a:solidFill>
              </a:rPr>
              <a:t>Inkheart is a </a:t>
            </a:r>
            <a:r>
              <a:rPr lang="en-US" sz="1800" i="1" dirty="0" smtClean="0">
                <a:solidFill>
                  <a:srgbClr val="27E19A"/>
                </a:solidFill>
              </a:rPr>
              <a:t>book man called mo</a:t>
            </a:r>
            <a:r>
              <a:rPr lang="en-US" sz="1800" i="1" dirty="0" smtClean="0">
                <a:solidFill>
                  <a:srgbClr val="27E19A"/>
                </a:solidFill>
              </a:rPr>
              <a:t>rtis who is a silvertounge a person who reads a book out loud and then the part that has been read comes out of the book and someone else goes inside the book. </a:t>
            </a:r>
            <a:r>
              <a:rPr lang="en-US" sz="1800" i="1" dirty="0" smtClean="0">
                <a:solidFill>
                  <a:srgbClr val="27E19A"/>
                </a:solidFill>
              </a:rPr>
              <a:t>                                                                                                            </a:t>
            </a:r>
            <a:r>
              <a:rPr lang="en-US" sz="1800" i="1" dirty="0" smtClean="0">
                <a:solidFill>
                  <a:srgbClr val="92D050"/>
                </a:solidFill>
              </a:rPr>
              <a:t>Who wrote inkheart?</a:t>
            </a:r>
            <a:endParaRPr lang="en-US" sz="1800" i="1" dirty="0">
              <a:solidFill>
                <a:srgbClr val="92D050"/>
              </a:solidFill>
            </a:endParaRPr>
          </a:p>
          <a:p>
            <a:r>
              <a:rPr lang="en-US" sz="1800" i="1" dirty="0" smtClean="0">
                <a:solidFill>
                  <a:srgbClr val="27E19A"/>
                </a:solidFill>
              </a:rPr>
              <a:t>Inkheart was wri</a:t>
            </a:r>
            <a:r>
              <a:rPr lang="en-US" sz="1800" i="1" dirty="0" smtClean="0">
                <a:solidFill>
                  <a:srgbClr val="27E19A"/>
                </a:solidFill>
              </a:rPr>
              <a:t>tten </a:t>
            </a:r>
            <a:r>
              <a:rPr lang="en-US" sz="1800" i="1" dirty="0" smtClean="0">
                <a:solidFill>
                  <a:srgbClr val="27E19A"/>
                </a:solidFill>
              </a:rPr>
              <a:t>by Cornelia funke who was born in 1958. she married a man called Rolf funke in 1981 they had two children, sadly  in march 2006 Rolf died from </a:t>
            </a:r>
            <a:r>
              <a:rPr lang="en-US" sz="1800" i="1" dirty="0" smtClean="0">
                <a:solidFill>
                  <a:srgbClr val="27E19A"/>
                </a:solidFill>
              </a:rPr>
              <a:t>cancer.</a:t>
            </a:r>
          </a:p>
          <a:p>
            <a:r>
              <a:rPr lang="en-US" sz="1800" i="1" dirty="0" smtClean="0">
                <a:solidFill>
                  <a:srgbClr val="27E19A"/>
                </a:solidFill>
              </a:rPr>
              <a:t>Is it part of a series?</a:t>
            </a:r>
            <a:endParaRPr lang="en-US" sz="1800" i="1" dirty="0">
              <a:solidFill>
                <a:srgbClr val="27E19A"/>
              </a:solidFill>
            </a:endParaRPr>
          </a:p>
          <a:p>
            <a:r>
              <a:rPr lang="en-US" sz="1800" i="1" dirty="0" smtClean="0">
                <a:solidFill>
                  <a:srgbClr val="27E19A"/>
                </a:solidFill>
              </a:rPr>
              <a:t>it is the first book in the series then its inkspell</a:t>
            </a:r>
            <a:r>
              <a:rPr lang="en-US" sz="1800" i="1" dirty="0">
                <a:solidFill>
                  <a:srgbClr val="27E19A"/>
                </a:solidFill>
              </a:rPr>
              <a:t> </a:t>
            </a:r>
            <a:r>
              <a:rPr lang="en-US" sz="1800" i="1" dirty="0" smtClean="0">
                <a:solidFill>
                  <a:srgbClr val="27E19A"/>
                </a:solidFill>
              </a:rPr>
              <a:t>and inkdeath.</a:t>
            </a:r>
          </a:p>
          <a:p>
            <a:endParaRPr lang="en-US" sz="1800" i="1" dirty="0" smtClean="0">
              <a:solidFill>
                <a:srgbClr val="27E19A"/>
              </a:solidFill>
            </a:endParaRPr>
          </a:p>
          <a:p>
            <a:r>
              <a:rPr lang="en-US" sz="2300" i="1" dirty="0" smtClean="0">
                <a:solidFill>
                  <a:srgbClr val="27E19A"/>
                </a:solidFill>
              </a:rPr>
              <a:t> </a:t>
            </a:r>
            <a:endParaRPr lang="en-NZ" sz="2300" i="1" dirty="0">
              <a:solidFill>
                <a:srgbClr val="27E19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44305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53</TotalTime>
  <Words>116</Words>
  <Application>Microsoft Office PowerPoint</Application>
  <PresentationFormat>On-screen Show (4:3)</PresentationFormat>
  <Paragraphs>10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inkheart</vt:lpstr>
      <vt:lpstr>What is inkheart?</vt:lpstr>
    </vt:vector>
  </TitlesOfParts>
  <Company>*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inkheart</dc:title>
  <dc:creator>Ben Connolly</dc:creator>
  <cp:lastModifiedBy>Ben Connolly</cp:lastModifiedBy>
  <cp:revision>6</cp:revision>
  <dcterms:created xsi:type="dcterms:W3CDTF">2014-05-07T04:41:09Z</dcterms:created>
  <dcterms:modified xsi:type="dcterms:W3CDTF">2014-05-08T04:36:43Z</dcterms:modified>
</cp:coreProperties>
</file>